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89" r:id="rId3"/>
    <p:sldId id="290" r:id="rId4"/>
    <p:sldId id="291" r:id="rId5"/>
    <p:sldId id="280" r:id="rId6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11437F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60" autoAdjust="0"/>
  </p:normalViewPr>
  <p:slideViewPr>
    <p:cSldViewPr>
      <p:cViewPr>
        <p:scale>
          <a:sx n="200" d="100"/>
          <a:sy n="200" d="100"/>
        </p:scale>
        <p:origin x="558" y="40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5E53-FF87-4C4E-9EAA-3373FB483F83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59247-A039-4F1B-9E69-B075B4FAB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4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5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81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6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1" y="1397095"/>
            <a:ext cx="4051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отзыва ролей</a:t>
            </a:r>
          </a:p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ПОИБ СОБИ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51759" y="349387"/>
            <a:ext cx="4756150" cy="688959"/>
            <a:chOff x="31750" y="317654"/>
            <a:chExt cx="4756150" cy="688959"/>
          </a:xfrm>
        </p:grpSpPr>
        <p:sp>
          <p:nvSpPr>
            <p:cNvPr id="13" name="TextBox 12"/>
            <p:cNvSpPr txBox="1"/>
            <p:nvPr/>
          </p:nvSpPr>
          <p:spPr>
            <a:xfrm>
              <a:off x="31750" y="317654"/>
              <a:ext cx="4756150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Удаление ранее назначенных ролей осуществляется по заявке в ПОИБ СОБИ.</a:t>
              </a:r>
            </a:p>
            <a:p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создания заявки необходимо:</a:t>
              </a:r>
              <a:b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3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900" b="1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Шаг 1. </a:t>
              </a:r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Перейти во вкладку «Роли» пользователя, которому необходимо отозвать роль</a:t>
              </a:r>
              <a:endPara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1750" y="775781"/>
              <a:ext cx="368935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b="1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Шаг 2</a:t>
              </a:r>
              <a:r>
                <a:rPr lang="ru-RU" sz="900" b="1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900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Нажать на кнопку «</a:t>
              </a:r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Изменить» </a:t>
              </a:r>
              <a:r>
                <a:rPr lang="ru-RU" sz="900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левом нижнем углу</a:t>
              </a:r>
              <a:endPara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152515" y="1031877"/>
            <a:ext cx="4168785" cy="2275631"/>
            <a:chOff x="139701" y="1031877"/>
            <a:chExt cx="4168785" cy="2275631"/>
          </a:xfrm>
          <a:effectLst/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/>
            <a:srcRect l="8090" b="31863"/>
            <a:stretch/>
          </p:blipFill>
          <p:spPr>
            <a:xfrm>
              <a:off x="292100" y="1350937"/>
              <a:ext cx="3526460" cy="1585939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5"/>
            <a:srcRect t="24388" b="69301"/>
            <a:stretch/>
          </p:blipFill>
          <p:spPr>
            <a:xfrm>
              <a:off x="176472" y="1214038"/>
              <a:ext cx="4132014" cy="122639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5"/>
            <a:srcRect b="88235"/>
            <a:stretch/>
          </p:blipFill>
          <p:spPr>
            <a:xfrm>
              <a:off x="139701" y="1031877"/>
              <a:ext cx="4132014" cy="228600"/>
            </a:xfrm>
            <a:prstGeom prst="rect">
              <a:avLst/>
            </a:prstGeom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1695983" y="1042767"/>
              <a:ext cx="533400" cy="20786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123293" y="1181500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200" b="1" dirty="0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4"/>
            <a:srcRect l="4118" t="94055"/>
            <a:stretch/>
          </p:blipFill>
          <p:spPr>
            <a:xfrm>
              <a:off x="283863" y="2965299"/>
              <a:ext cx="3678860" cy="138371"/>
            </a:xfrm>
            <a:prstGeom prst="rect">
              <a:avLst/>
            </a:prstGeom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292100" y="2961143"/>
              <a:ext cx="533400" cy="20786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49300" y="3030509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9990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130300" y="891791"/>
            <a:ext cx="3505199" cy="2353059"/>
            <a:chOff x="157481" y="631825"/>
            <a:chExt cx="5328681" cy="3577172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4"/>
            <a:srcRect r="6506" b="5570"/>
            <a:stretch/>
          </p:blipFill>
          <p:spPr>
            <a:xfrm>
              <a:off x="157481" y="631825"/>
              <a:ext cx="5328681" cy="2362199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6100" y="1241425"/>
              <a:ext cx="3670062" cy="2967572"/>
            </a:xfrm>
            <a:prstGeom prst="rect">
              <a:avLst/>
            </a:prstGeom>
          </p:spPr>
        </p:pic>
      </p:grpSp>
      <p:sp>
        <p:nvSpPr>
          <p:cNvPr id="21" name="Скругленный прямоугольник 20"/>
          <p:cNvSpPr/>
          <p:nvPr/>
        </p:nvSpPr>
        <p:spPr>
          <a:xfrm>
            <a:off x="2301904" y="1648616"/>
            <a:ext cx="208899" cy="199183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066616" y="1492155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78300" y="3030509"/>
            <a:ext cx="533400" cy="207866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671033" y="2892009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20700" y="427492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Снять галочку с роли, которую необходимо отозвать</a:t>
            </a: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кнопку «Продолжить»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25933" t="2779" r="23044" b="16118"/>
          <a:stretch/>
        </p:blipFill>
        <p:spPr>
          <a:xfrm>
            <a:off x="2343986" y="660403"/>
            <a:ext cx="1593468" cy="129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53974" y="684947"/>
            <a:ext cx="2255605" cy="11526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1800" y="42028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создаваемую заявку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1800" y="212682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ролей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/>
          <a:srcRect l="27176" t="42328" r="28343" b="16910"/>
          <a:stretch/>
        </p:blipFill>
        <p:spPr>
          <a:xfrm>
            <a:off x="1435100" y="2373531"/>
            <a:ext cx="2612615" cy="3918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7"/>
          <a:srcRect l="18067" t="12971" r="18826" b="13170"/>
          <a:stretch/>
        </p:blipFill>
        <p:spPr>
          <a:xfrm>
            <a:off x="4011611" y="698498"/>
            <a:ext cx="1676400" cy="990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Прямоугольник 31"/>
          <p:cNvSpPr/>
          <p:nvPr/>
        </p:nvSpPr>
        <p:spPr>
          <a:xfrm>
            <a:off x="452437" y="2841625"/>
            <a:ext cx="27178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будет исполнена в течение 3 рабочих дней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1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1960" y="530864"/>
            <a:ext cx="53441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1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01.08.2025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осуществить отзыв ролей, наделяющих правом первой и второй подписи: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10870"/>
              </p:ext>
            </p:extLst>
          </p:nvPr>
        </p:nvGraphicFramePr>
        <p:xfrm>
          <a:off x="823912" y="1143997"/>
          <a:ext cx="4117975" cy="1066799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117975">
                  <a:extLst>
                    <a:ext uri="{9D8B030D-6E8A-4147-A177-3AD203B41FA5}">
                      <a16:colId xmlns:a16="http://schemas.microsoft.com/office/drawing/2014/main" val="760057496"/>
                    </a:ext>
                  </a:extLst>
                </a:gridCol>
              </a:tblGrid>
              <a:tr h="428398">
                <a:tc>
                  <a:txBody>
                    <a:bodyPr/>
                    <a:lstStyle/>
                    <a:p>
                      <a:pPr fontAlgn="t"/>
                      <a:r>
                        <a:rPr lang="ru-RU" sz="700" u="none" strike="noStrike" dirty="0" smtClean="0">
                          <a:effectLst/>
                        </a:rPr>
                        <a:t>601_03_01 </a:t>
                      </a:r>
                      <a:r>
                        <a:rPr lang="ru-RU" sz="700" u="none" strike="noStrike" dirty="0">
                          <a:effectLst/>
                        </a:rPr>
                        <a:t>ПУР КС. Утверждение документов по ЛС </a:t>
                      </a:r>
                      <a:r>
                        <a:rPr lang="ru-RU" sz="700" u="none" strike="noStrike" dirty="0" smtClean="0">
                          <a:effectLst/>
                        </a:rPr>
                        <a:t>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02657"/>
                  </a:ext>
                </a:extLst>
              </a:tr>
              <a:tr h="341400">
                <a:tc>
                  <a:txBody>
                    <a:bodyPr/>
                    <a:lstStyle/>
                    <a:p>
                      <a:pPr fontAlgn="t"/>
                      <a:r>
                        <a:rPr lang="ru-RU" sz="700" u="none" strike="noStrike" dirty="0" smtClean="0">
                          <a:effectLst/>
                        </a:rPr>
                        <a:t>601_05_01 </a:t>
                      </a:r>
                      <a:r>
                        <a:rPr lang="ru-RU" sz="700" u="none" strike="noStrike" dirty="0">
                          <a:effectLst/>
                        </a:rPr>
                        <a:t>ПУР КС. Бухгалтер 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520643"/>
                  </a:ext>
                </a:extLst>
              </a:tr>
              <a:tr h="2970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601_06_01 </a:t>
                      </a:r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ПУР КС. Руководитель ФЭС </a:t>
                      </a: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ЮЛ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01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3277</TotalTime>
  <Words>180</Words>
  <Application>Microsoft Office PowerPoint</Application>
  <PresentationFormat>Произвольный</PresentationFormat>
  <Paragraphs>30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Пользователь Windows</cp:lastModifiedBy>
  <cp:revision>269</cp:revision>
  <cp:lastPrinted>2024-10-02T07:16:13Z</cp:lastPrinted>
  <dcterms:created xsi:type="dcterms:W3CDTF">2019-07-31T16:47:50Z</dcterms:created>
  <dcterms:modified xsi:type="dcterms:W3CDTF">2025-07-14T13:05:34Z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